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320" r:id="rId4"/>
    <p:sldId id="265" r:id="rId5"/>
    <p:sldId id="307" r:id="rId6"/>
    <p:sldId id="279" r:id="rId7"/>
    <p:sldId id="280" r:id="rId8"/>
    <p:sldId id="281" r:id="rId9"/>
    <p:sldId id="299" r:id="rId10"/>
    <p:sldId id="277" r:id="rId11"/>
    <p:sldId id="278" r:id="rId12"/>
    <p:sldId id="319" r:id="rId13"/>
    <p:sldId id="282" r:id="rId14"/>
    <p:sldId id="269" r:id="rId15"/>
    <p:sldId id="290" r:id="rId16"/>
    <p:sldId id="289" r:id="rId17"/>
    <p:sldId id="324" r:id="rId18"/>
    <p:sldId id="338" r:id="rId19"/>
    <p:sldId id="291" r:id="rId20"/>
    <p:sldId id="296" r:id="rId21"/>
    <p:sldId id="270" r:id="rId22"/>
    <p:sldId id="260" r:id="rId23"/>
    <p:sldId id="293" r:id="rId24"/>
    <p:sldId id="263" r:id="rId25"/>
    <p:sldId id="267" r:id="rId26"/>
    <p:sldId id="317" r:id="rId27"/>
    <p:sldId id="276" r:id="rId28"/>
    <p:sldId id="305" r:id="rId29"/>
    <p:sldId id="301" r:id="rId30"/>
    <p:sldId id="292" r:id="rId31"/>
    <p:sldId id="261" r:id="rId32"/>
    <p:sldId id="295" r:id="rId33"/>
    <p:sldId id="302" r:id="rId34"/>
    <p:sldId id="336" r:id="rId35"/>
    <p:sldId id="304" r:id="rId36"/>
    <p:sldId id="272" r:id="rId37"/>
    <p:sldId id="273" r:id="rId38"/>
    <p:sldId id="274" r:id="rId39"/>
    <p:sldId id="271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30" r:id="rId48"/>
    <p:sldId id="306" r:id="rId49"/>
    <p:sldId id="287" r:id="rId50"/>
    <p:sldId id="257" r:id="rId51"/>
    <p:sldId id="259" r:id="rId52"/>
    <p:sldId id="300" r:id="rId53"/>
    <p:sldId id="334" r:id="rId54"/>
    <p:sldId id="275" r:id="rId55"/>
    <p:sldId id="332" r:id="rId56"/>
    <p:sldId id="335" r:id="rId57"/>
    <p:sldId id="326" r:id="rId58"/>
    <p:sldId id="337" r:id="rId59"/>
    <p:sldId id="329" r:id="rId60"/>
    <p:sldId id="327" r:id="rId61"/>
    <p:sldId id="328" r:id="rId62"/>
    <p:sldId id="315" r:id="rId63"/>
    <p:sldId id="321" r:id="rId64"/>
    <p:sldId id="322" r:id="rId65"/>
    <p:sldId id="323" r:id="rId66"/>
    <p:sldId id="318" r:id="rId67"/>
    <p:sldId id="325" r:id="rId68"/>
    <p:sldId id="333" r:id="rId69"/>
    <p:sldId id="316" r:id="rId70"/>
    <p:sldId id="331" r:id="rId71"/>
  </p:sldIdLst>
  <p:sldSz cx="9144000" cy="6858000" type="screen4x3"/>
  <p:notesSz cx="6873875" cy="91281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2849EFA4-B692-468F-A564-A1E1905B2EB9}" type="datetimeFigureOut">
              <a:rPr lang="en-US" smtClean="0"/>
              <a:t>4/27/2018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E6BADB94-3792-40AB-8FF9-397885F117D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2020824"/>
            <a:ext cx="4404361" cy="4608576"/>
          </a:xfrm>
        </p:spPr>
        <p:txBody>
          <a:bodyPr/>
          <a:lstStyle/>
          <a:p>
            <a:r>
              <a:rPr lang="en-US" sz="1600" dirty="0" smtClean="0"/>
              <a:t>My Name is Hope Abbigail </a:t>
            </a:r>
            <a:r>
              <a:rPr lang="en-US" sz="1600" dirty="0" err="1" smtClean="0"/>
              <a:t>Nulf</a:t>
            </a:r>
            <a:r>
              <a:rPr lang="en-US" sz="1600" dirty="0" smtClean="0"/>
              <a:t> and I teach Special Education for CCSD</a:t>
            </a:r>
          </a:p>
          <a:p>
            <a:endParaRPr lang="en-US" sz="1600" dirty="0"/>
          </a:p>
          <a:p>
            <a:r>
              <a:rPr lang="en-US" dirty="0" smtClean="0"/>
              <a:t>This is a Day I have been dreading since I met my friends from the Dept. of Equity and Diversity</a:t>
            </a:r>
          </a:p>
          <a:p>
            <a:pPr marL="514350" indent="-514350">
              <a:buAutoNum type="romanUcPeriod"/>
            </a:pPr>
            <a:endParaRPr lang="en-US" dirty="0" smtClean="0"/>
          </a:p>
          <a:p>
            <a:pPr marL="514350" indent="-514350">
              <a:buAutoNum type="romanUcPeriod"/>
            </a:pPr>
            <a:endParaRPr lang="en-US" dirty="0"/>
          </a:p>
          <a:p>
            <a:r>
              <a:rPr lang="en-US" dirty="0" smtClean="0"/>
              <a:t>Problem with working with kids is they can illuminate your cowardice</a:t>
            </a:r>
          </a:p>
          <a:p>
            <a:r>
              <a:rPr lang="en-US" dirty="0" smtClean="0"/>
              <a:t>- “Passing” as Gay</a:t>
            </a:r>
          </a:p>
          <a:p>
            <a:r>
              <a:rPr lang="en-US" dirty="0"/>
              <a:t>-</a:t>
            </a:r>
            <a:r>
              <a:rPr lang="en-US" dirty="0" smtClean="0"/>
              <a:t>Using “I have friends” instead of a direct role with kids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86" y="21771"/>
            <a:ext cx="4114800" cy="701040"/>
          </a:xfrm>
        </p:spPr>
        <p:txBody>
          <a:bodyPr/>
          <a:lstStyle/>
          <a:p>
            <a:r>
              <a:rPr lang="en-US" dirty="0" smtClean="0"/>
              <a:t>My Shoes:</a:t>
            </a:r>
            <a:br>
              <a:rPr lang="en-US" dirty="0" smtClean="0"/>
            </a:br>
            <a:r>
              <a:rPr lang="en-US" dirty="0" smtClean="0"/>
              <a:t>A Time to Stop Running</a:t>
            </a:r>
            <a:endParaRPr lang="en-US" dirty="0"/>
          </a:p>
        </p:txBody>
      </p:sp>
      <p:pic>
        <p:nvPicPr>
          <p:cNvPr id="8194" name="Picture 2" descr="C:\Users\Home\Desktop\From Powerpoint\IMG_20150602_0046 Forget About Permanence.i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702629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398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114800" cy="701040"/>
          </a:xfrm>
        </p:spPr>
        <p:txBody>
          <a:bodyPr/>
          <a:lstStyle/>
          <a:p>
            <a:r>
              <a:rPr lang="en-US" dirty="0" smtClean="0"/>
              <a:t>Self deprecating but still humor 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479925" cy="4953000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ome\Desktop\Facebook slides\Gene pool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7244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686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45720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 didn’t know and there weren’t any people yet that should have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60960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wouldn’t know this until the age of 40</a:t>
            </a:r>
            <a:endParaRPr lang="en-US" sz="2400" dirty="0"/>
          </a:p>
        </p:txBody>
      </p:sp>
      <p:pic>
        <p:nvPicPr>
          <p:cNvPr id="3074" name="Picture 2" descr="C:\Users\Home\Desktop\Facebook slides\You Kn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9092"/>
            <a:ext cx="3864429" cy="469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Facebook slides\Being different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17" y="1447800"/>
            <a:ext cx="5192712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2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850"/>
            <a:ext cx="3682481" cy="56451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701040"/>
          </a:xfrm>
        </p:spPr>
        <p:txBody>
          <a:bodyPr/>
          <a:lstStyle/>
          <a:p>
            <a:r>
              <a:rPr lang="en-US" dirty="0" smtClean="0"/>
              <a:t>In the Middle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38600" y="16764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My Therapist’s Measure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“Are you willing to be alone the rest of your life to do this? Because we can assume you will be.”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16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I’ve Lost my Youth in Memories Changed or Suppressed</a:t>
            </a:r>
          </a:p>
          <a:p>
            <a:endParaRPr lang="en-US" dirty="0"/>
          </a:p>
          <a:p>
            <a:r>
              <a:rPr lang="en-US" dirty="0" smtClean="0"/>
              <a:t>Hatred of Self</a:t>
            </a:r>
          </a:p>
          <a:p>
            <a:endParaRPr lang="en-US" dirty="0"/>
          </a:p>
          <a:p>
            <a:r>
              <a:rPr lang="en-US" dirty="0" smtClean="0"/>
              <a:t>Hatred of Family</a:t>
            </a:r>
          </a:p>
          <a:p>
            <a:endParaRPr lang="en-US" dirty="0"/>
          </a:p>
          <a:p>
            <a:r>
              <a:rPr lang="en-US" dirty="0" smtClean="0"/>
              <a:t>Blame</a:t>
            </a:r>
          </a:p>
          <a:p>
            <a:endParaRPr lang="en-US" dirty="0"/>
          </a:p>
          <a:p>
            <a:r>
              <a:rPr lang="en-US" dirty="0" smtClean="0"/>
              <a:t>Guilt</a:t>
            </a:r>
          </a:p>
          <a:p>
            <a:endParaRPr lang="en-US" dirty="0"/>
          </a:p>
          <a:p>
            <a:r>
              <a:rPr lang="en-US" dirty="0" smtClean="0"/>
              <a:t>Memories that are in any way Positive are </a:t>
            </a:r>
            <a:r>
              <a:rPr lang="en-US" dirty="0"/>
              <a:t>I</a:t>
            </a:r>
            <a:r>
              <a:rPr lang="en-US" dirty="0" smtClean="0"/>
              <a:t>mpossible for me to Find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19200"/>
            <a:ext cx="4572000" cy="56388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304800"/>
            <a:ext cx="4114800" cy="701040"/>
          </a:xfrm>
        </p:spPr>
        <p:txBody>
          <a:bodyPr/>
          <a:lstStyle/>
          <a:p>
            <a:r>
              <a:rPr lang="en-US" dirty="0" smtClean="0"/>
              <a:t>Losses are long-term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67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31529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Who Are You Fooling?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Home\Desktop\Facebook slides\IMG_20150521_0073 I Don't Believe in Normal mar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76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 descr="C:\Users\Home\Desktop\Facebook slides\My glass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914400"/>
            <a:ext cx="467201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1524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Pretending I didn’t want to be “normal” wasn’t the same as being happy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97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4419600" cy="5257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“Why in the world would you do that?”</a:t>
            </a:r>
          </a:p>
          <a:p>
            <a:endParaRPr lang="en-US" dirty="0"/>
          </a:p>
          <a:p>
            <a:r>
              <a:rPr lang="en-US" dirty="0" smtClean="0"/>
              <a:t>Why Surrender Advantages</a:t>
            </a:r>
          </a:p>
          <a:p>
            <a:r>
              <a:rPr lang="en-US" dirty="0" smtClean="0"/>
              <a:t>-voice</a:t>
            </a:r>
          </a:p>
          <a:p>
            <a:r>
              <a:rPr lang="en-US" dirty="0" smtClean="0"/>
              <a:t>-status</a:t>
            </a:r>
          </a:p>
          <a:p>
            <a:r>
              <a:rPr lang="en-US" dirty="0" smtClean="0"/>
              <a:t>-pay</a:t>
            </a:r>
          </a:p>
          <a:p>
            <a:endParaRPr lang="en-US" dirty="0"/>
          </a:p>
          <a:p>
            <a:r>
              <a:rPr lang="en-US" dirty="0" smtClean="0"/>
              <a:t>But Stop Saying it’s a Trend</a:t>
            </a:r>
          </a:p>
          <a:p>
            <a:r>
              <a:rPr lang="en-US" dirty="0" smtClean="0"/>
              <a:t>-therapy</a:t>
            </a:r>
          </a:p>
          <a:p>
            <a:r>
              <a:rPr lang="en-US" dirty="0" smtClean="0"/>
              <a:t>-surgery</a:t>
            </a:r>
          </a:p>
          <a:p>
            <a:r>
              <a:rPr lang="en-US" dirty="0" smtClean="0"/>
              <a:t>-public humiliation</a:t>
            </a:r>
          </a:p>
          <a:p>
            <a:r>
              <a:rPr lang="en-US" dirty="0" smtClean="0"/>
              <a:t>-adjustments to not offend “regular people”</a:t>
            </a:r>
          </a:p>
          <a:p>
            <a:r>
              <a:rPr lang="en-US" dirty="0" smtClean="0"/>
              <a:t>-Unending pronoun war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152400"/>
            <a:ext cx="4114800" cy="701040"/>
          </a:xfrm>
        </p:spPr>
        <p:txBody>
          <a:bodyPr/>
          <a:lstStyle/>
          <a:p>
            <a:r>
              <a:rPr lang="en-US" dirty="0" smtClean="0"/>
              <a:t>Difficult thing to explain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8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4267200" cy="616861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 one talks about this in relation to TG people but have you considered what you “know”</a:t>
            </a:r>
            <a:br>
              <a:rPr lang="en-US" dirty="0" smtClean="0"/>
            </a:br>
            <a:r>
              <a:rPr lang="en-US" dirty="0" smtClean="0"/>
              <a:t>about being you?  What you know and have come to understand about your gender?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While grappling with the questions of who you are, the steps of transition, and the hostility of others…...think about learning “social norms,” behavior, and nuances of your true gender.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701040"/>
          </a:xfrm>
        </p:spPr>
        <p:txBody>
          <a:bodyPr/>
          <a:lstStyle/>
          <a:p>
            <a:r>
              <a:rPr lang="en-US" dirty="0" smtClean="0"/>
              <a:t>Learning to be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96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5486400" cy="6400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248400" y="2020824"/>
            <a:ext cx="2438400" cy="40050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I am seen</a:t>
            </a:r>
          </a:p>
          <a:p>
            <a:endParaRPr lang="en-US" dirty="0"/>
          </a:p>
          <a:p>
            <a:r>
              <a:rPr lang="en-US" dirty="0" smtClean="0"/>
              <a:t>How I am heard</a:t>
            </a:r>
          </a:p>
          <a:p>
            <a:endParaRPr lang="en-US" dirty="0"/>
          </a:p>
          <a:p>
            <a:r>
              <a:rPr lang="en-US" dirty="0" smtClean="0"/>
              <a:t>Changes In;</a:t>
            </a:r>
          </a:p>
          <a:p>
            <a:endParaRPr lang="en-US" dirty="0" smtClean="0"/>
          </a:p>
          <a:p>
            <a:r>
              <a:rPr lang="en-US" dirty="0"/>
              <a:t>-</a:t>
            </a:r>
            <a:r>
              <a:rPr lang="en-US" dirty="0" smtClean="0"/>
              <a:t>How I Teach</a:t>
            </a:r>
          </a:p>
          <a:p>
            <a:endParaRPr lang="en-US" dirty="0" smtClean="0"/>
          </a:p>
          <a:p>
            <a:r>
              <a:rPr lang="en-US" dirty="0" smtClean="0"/>
              <a:t>-How Assertive I Am</a:t>
            </a:r>
          </a:p>
          <a:p>
            <a:endParaRPr lang="en-US" dirty="0" smtClean="0"/>
          </a:p>
          <a:p>
            <a:r>
              <a:rPr lang="en-US" dirty="0" smtClean="0"/>
              <a:t>-My Expectations</a:t>
            </a:r>
          </a:p>
          <a:p>
            <a:endParaRPr lang="en-US" dirty="0" smtClean="0"/>
          </a:p>
          <a:p>
            <a:r>
              <a:rPr lang="en-US" dirty="0" smtClean="0"/>
              <a:t>-Awareness of Where I Am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67400" y="152400"/>
            <a:ext cx="3124200" cy="701040"/>
          </a:xfrm>
        </p:spPr>
        <p:txBody>
          <a:bodyPr/>
          <a:lstStyle/>
          <a:p>
            <a:r>
              <a:rPr lang="en-US" dirty="0" smtClean="0"/>
              <a:t>Differences most of you do not get to see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81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75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447800"/>
            <a:ext cx="3962400" cy="54102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Tales of the Mall</a:t>
            </a:r>
          </a:p>
          <a:p>
            <a:endParaRPr lang="en-US" dirty="0"/>
          </a:p>
          <a:p>
            <a:r>
              <a:rPr lang="en-US" dirty="0" smtClean="0"/>
              <a:t>The DMV</a:t>
            </a:r>
          </a:p>
          <a:p>
            <a:endParaRPr lang="en-US" dirty="0"/>
          </a:p>
          <a:p>
            <a:r>
              <a:rPr lang="en-US" dirty="0" smtClean="0"/>
              <a:t>The Little Girl</a:t>
            </a:r>
          </a:p>
          <a:p>
            <a:endParaRPr lang="en-US" dirty="0"/>
          </a:p>
          <a:p>
            <a:r>
              <a:rPr lang="en-US" dirty="0" smtClean="0"/>
              <a:t>My Life Becomes About Not Making You Uncomfortable (bathrooms not just about kids)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24400" y="304800"/>
            <a:ext cx="4114800" cy="701040"/>
          </a:xfrm>
        </p:spPr>
        <p:txBody>
          <a:bodyPr/>
          <a:lstStyle/>
          <a:p>
            <a:r>
              <a:rPr lang="en-US" dirty="0" smtClean="0"/>
              <a:t>How can I be invisible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87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76200" y="1371600"/>
            <a:ext cx="4404361" cy="541020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There are few things harder than high school but one them has to be being in high school and hating yourself</a:t>
            </a:r>
          </a:p>
          <a:p>
            <a:endParaRPr lang="en-US" sz="1600" dirty="0" smtClean="0"/>
          </a:p>
          <a:p>
            <a:r>
              <a:rPr lang="en-US" sz="1600" dirty="0" smtClean="0"/>
              <a:t>Not superficial things but the very nature of who you are </a:t>
            </a:r>
          </a:p>
          <a:p>
            <a:endParaRPr lang="en-US" sz="1600" dirty="0" smtClean="0"/>
          </a:p>
          <a:p>
            <a:r>
              <a:rPr lang="en-US" sz="1600" dirty="0" smtClean="0"/>
              <a:t>My experience as a transgender person can’t be generalized to all TG people.  But my early experience was marked by profound unhappiness </a:t>
            </a:r>
            <a:r>
              <a:rPr lang="en-US" sz="1600" dirty="0" smtClean="0"/>
              <a:t>with myself </a:t>
            </a:r>
            <a:r>
              <a:rPr lang="en-US" sz="1600" dirty="0" smtClean="0"/>
              <a:t>and self loathing.  I hated being me.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sz="1600" dirty="0" smtClean="0"/>
              <a:t>My parents sent me to 9 different types of therapists and there was no solution to my </a:t>
            </a:r>
            <a:r>
              <a:rPr lang="en-US" sz="1600" dirty="0" smtClean="0"/>
              <a:t>misery.  </a:t>
            </a:r>
            <a:r>
              <a:rPr lang="en-US" sz="1600" dirty="0" smtClean="0"/>
              <a:t>My inability to forgive them would mark the next first 50 years of my life, but in looking back they did not have the information parents have now.</a:t>
            </a:r>
          </a:p>
          <a:p>
            <a:endParaRPr lang="en-US" sz="1600" dirty="0"/>
          </a:p>
          <a:p>
            <a:r>
              <a:rPr lang="en-US" sz="1600" dirty="0" smtClean="0"/>
              <a:t>The </a:t>
            </a:r>
            <a:r>
              <a:rPr lang="en-US" sz="1600" dirty="0" smtClean="0"/>
              <a:t>problem of course was that no one was talking about </a:t>
            </a:r>
            <a:r>
              <a:rPr lang="en-US" sz="1600" dirty="0" smtClean="0"/>
              <a:t>transgender </a:t>
            </a:r>
            <a:r>
              <a:rPr lang="en-US" sz="1600" dirty="0" smtClean="0"/>
              <a:t>people in </a:t>
            </a:r>
            <a:r>
              <a:rPr lang="en-US" sz="1600" dirty="0" smtClean="0"/>
              <a:t>1966.</a:t>
            </a:r>
            <a:endParaRPr lang="en-US" sz="1600" dirty="0" smtClean="0"/>
          </a:p>
          <a:p>
            <a:pPr marL="514350" indent="-514350">
              <a:buAutoNum type="romanUcPeriod"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86" y="21771"/>
            <a:ext cx="4114800" cy="701040"/>
          </a:xfrm>
        </p:spPr>
        <p:txBody>
          <a:bodyPr/>
          <a:lstStyle/>
          <a:p>
            <a:r>
              <a:rPr lang="en-US" dirty="0" smtClean="0"/>
              <a:t>My Starting </a:t>
            </a:r>
            <a:r>
              <a:rPr lang="en-US" dirty="0" err="1" smtClean="0"/>
              <a:t>PLace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ome\Desktop\Take a Walk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73628"/>
            <a:ext cx="4272189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250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06" y="1524001"/>
            <a:ext cx="4215994" cy="5333999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Home\Desktop\Facebook slides\Poorly Behaved Children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219200"/>
            <a:ext cx="4954588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0200" y="3810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BLAME AND FEAR </a:t>
            </a:r>
          </a:p>
          <a:p>
            <a:r>
              <a:rPr lang="en-US" dirty="0" smtClean="0"/>
              <a:t>MY TRAVELING COMPANIONS FOR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10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637" y="304800"/>
            <a:ext cx="4114800" cy="701040"/>
          </a:xfrm>
        </p:spPr>
        <p:txBody>
          <a:bodyPr/>
          <a:lstStyle/>
          <a:p>
            <a:r>
              <a:rPr lang="en-US" dirty="0" smtClean="0"/>
              <a:t>Therapy with a pencil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600200"/>
            <a:ext cx="312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Emphasizing the Good Work Quiets the Voices……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Maybe it isn’t me that is crazy?</a:t>
            </a:r>
          </a:p>
          <a:p>
            <a:r>
              <a:rPr lang="en-US" dirty="0" smtClean="0"/>
              <a:t>Maybe the world is wrong….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Home\Desktop\Facebook slides\The Highway6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60715"/>
            <a:ext cx="5638800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98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68563" y="304800"/>
            <a:ext cx="4114800" cy="701040"/>
          </a:xfrm>
        </p:spPr>
        <p:txBody>
          <a:bodyPr/>
          <a:lstStyle/>
          <a:p>
            <a:r>
              <a:rPr lang="en-US" dirty="0" smtClean="0"/>
              <a:t>CCSD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468" y="2247549"/>
            <a:ext cx="3962531" cy="4593954"/>
          </a:xfrm>
        </p:spPr>
      </p:pic>
      <p:sp>
        <p:nvSpPr>
          <p:cNvPr id="5" name="TextBox 4"/>
          <p:cNvSpPr txBox="1"/>
          <p:nvPr/>
        </p:nvSpPr>
        <p:spPr>
          <a:xfrm>
            <a:off x="4267200" y="1447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People Have No Idea Who Is Listening             	Although they think they do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ome\Desktop\From Powerpoint\You Do Not Know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648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61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Rationalizing Inactivity</a:t>
            </a:r>
          </a:p>
          <a:p>
            <a:endParaRPr lang="en-US" dirty="0"/>
          </a:p>
          <a:p>
            <a:r>
              <a:rPr lang="en-US" dirty="0" smtClean="0"/>
              <a:t>The Job</a:t>
            </a:r>
          </a:p>
          <a:p>
            <a:endParaRPr lang="en-US" dirty="0" smtClean="0"/>
          </a:p>
          <a:p>
            <a:r>
              <a:rPr lang="en-US" dirty="0" smtClean="0"/>
              <a:t>The Students</a:t>
            </a:r>
          </a:p>
          <a:p>
            <a:endParaRPr lang="en-US" dirty="0" smtClean="0"/>
          </a:p>
          <a:p>
            <a:r>
              <a:rPr lang="en-US" dirty="0" smtClean="0"/>
              <a:t>The Safety of the Less Shocking</a:t>
            </a:r>
          </a:p>
          <a:p>
            <a:endParaRPr lang="en-US" dirty="0" smtClean="0"/>
          </a:p>
          <a:p>
            <a:r>
              <a:rPr lang="en-US" dirty="0" smtClean="0"/>
              <a:t>My Voice is Insignificant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pull of activism</a:t>
            </a:r>
            <a:br>
              <a:rPr lang="en-US" dirty="0" smtClean="0"/>
            </a:br>
            <a:r>
              <a:rPr lang="en-US" dirty="0" smtClean="0"/>
              <a:t>the shame in being afraid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Home\Desktop\Facebook slides\Not Without Us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329112" cy="48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2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228600"/>
            <a:ext cx="3951050" cy="6477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701040"/>
          </a:xfrm>
        </p:spPr>
        <p:txBody>
          <a:bodyPr/>
          <a:lstStyle/>
          <a:p>
            <a:r>
              <a:rPr lang="en-US" dirty="0" smtClean="0"/>
              <a:t>Half In</a:t>
            </a:r>
            <a:br>
              <a:rPr lang="en-US" dirty="0" smtClean="0"/>
            </a:br>
            <a:r>
              <a:rPr lang="en-US" dirty="0" smtClean="0"/>
              <a:t>Half Out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2732136"/>
            <a:ext cx="4022725" cy="2582766"/>
          </a:xfrm>
        </p:spPr>
      </p:pic>
    </p:spTree>
    <p:extLst>
      <p:ext uri="{BB962C8B-B14F-4D97-AF65-F5344CB8AC3E}">
        <p14:creationId xmlns:p14="http://schemas.microsoft.com/office/powerpoint/2010/main" val="2209464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83229"/>
            <a:ext cx="3849000" cy="476091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muffled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Home\Desktop\Facebook slides\Too many graves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8767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579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410200" y="2020824"/>
            <a:ext cx="3276600" cy="40050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Nice not to be an island </a:t>
            </a:r>
          </a:p>
          <a:p>
            <a:endParaRPr lang="en-US" dirty="0"/>
          </a:p>
          <a:p>
            <a:r>
              <a:rPr lang="en-US" dirty="0" smtClean="0"/>
              <a:t>Even if it hurts</a:t>
            </a:r>
          </a:p>
          <a:p>
            <a:endParaRPr lang="en-US" dirty="0"/>
          </a:p>
          <a:p>
            <a:r>
              <a:rPr lang="en-US" dirty="0" smtClean="0"/>
              <a:t>But How Can I stay Only Half In?</a:t>
            </a:r>
          </a:p>
          <a:p>
            <a:endParaRPr lang="en-US" dirty="0"/>
          </a:p>
          <a:p>
            <a:r>
              <a:rPr lang="en-US" dirty="0" smtClean="0"/>
              <a:t>Others Have Given So Much</a:t>
            </a:r>
          </a:p>
          <a:p>
            <a:endParaRPr lang="en-US" dirty="0"/>
          </a:p>
          <a:p>
            <a:r>
              <a:rPr lang="en-US" dirty="0" smtClean="0"/>
              <a:t>What is My Obligation to My Community AND Myself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7800" y="152400"/>
            <a:ext cx="3733800" cy="701040"/>
          </a:xfrm>
        </p:spPr>
        <p:txBody>
          <a:bodyPr/>
          <a:lstStyle/>
          <a:p>
            <a:r>
              <a:rPr lang="en-US" dirty="0" smtClean="0"/>
              <a:t>Trying to make Sense of more than self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Home\Desktop\Facebook slides\Or Buy Good Blinds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8" y="1447800"/>
            <a:ext cx="5486227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24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152400"/>
            <a:ext cx="4114800" cy="701040"/>
          </a:xfrm>
        </p:spPr>
        <p:txBody>
          <a:bodyPr/>
          <a:lstStyle/>
          <a:p>
            <a:r>
              <a:rPr lang="en-US" dirty="0" smtClean="0"/>
              <a:t>Pride vs fear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Home\Desktop\Find a Lever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648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39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381000"/>
            <a:ext cx="4114800" cy="701040"/>
          </a:xfrm>
        </p:spPr>
        <p:txBody>
          <a:bodyPr/>
          <a:lstStyle/>
          <a:p>
            <a:r>
              <a:rPr lang="en-US" dirty="0" smtClean="0"/>
              <a:t>Opinions without risk &amp;</a:t>
            </a:r>
            <a:br>
              <a:rPr lang="en-US" dirty="0" smtClean="0"/>
            </a:br>
            <a:r>
              <a:rPr lang="en-US" dirty="0" smtClean="0"/>
              <a:t>without investment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4648200" cy="52943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8" y="1066800"/>
            <a:ext cx="4517571" cy="6248400"/>
          </a:xfrm>
        </p:spPr>
      </p:pic>
    </p:spTree>
    <p:extLst>
      <p:ext uri="{BB962C8B-B14F-4D97-AF65-F5344CB8AC3E}">
        <p14:creationId xmlns:p14="http://schemas.microsoft.com/office/powerpoint/2010/main" val="694728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2860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 going distraction     </a:t>
            </a:r>
            <a:br>
              <a:rPr lang="en-US" dirty="0" smtClean="0"/>
            </a:br>
            <a:r>
              <a:rPr lang="en-US" dirty="0" smtClean="0"/>
              <a:t>Be able  to see the big picture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Home\Desktop\Facebook slides\IMG_20151123_0011 Life is a Merry Go Round...and My Grasp is Tenuous .in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638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5" name="Picture 3" descr="C:\Users\Home\Desktop\Facebook slides\IMG_20150601_0005 Your Shoes Clash With the House.i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1"/>
            <a:ext cx="457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057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11751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6400800" cy="6019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086600" y="2020824"/>
            <a:ext cx="1600200" cy="4005072"/>
          </a:xfrm>
        </p:spPr>
        <p:txBody>
          <a:bodyPr/>
          <a:lstStyle/>
          <a:p>
            <a:r>
              <a:rPr lang="en-US" dirty="0" smtClean="0"/>
              <a:t>Every laugh</a:t>
            </a:r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Every Whisper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152400"/>
            <a:ext cx="4114800" cy="304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 is the little things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662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13" y="1143000"/>
            <a:ext cx="4281487" cy="549498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51281" y="228600"/>
            <a:ext cx="4114800" cy="701040"/>
          </a:xfrm>
        </p:spPr>
        <p:txBody>
          <a:bodyPr/>
          <a:lstStyle/>
          <a:p>
            <a:r>
              <a:rPr lang="en-US" dirty="0" smtClean="0"/>
              <a:t>Moments good and bad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Home\Desktop\Wonderful SHad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143000"/>
            <a:ext cx="4826000" cy="48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907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92" y="152400"/>
            <a:ext cx="4324108" cy="658368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4114800" cy="701040"/>
          </a:xfrm>
        </p:spPr>
        <p:txBody>
          <a:bodyPr/>
          <a:lstStyle/>
          <a:p>
            <a:r>
              <a:rPr lang="en-US" dirty="0" smtClean="0"/>
              <a:t>True happiness rests in honesty…..I forgot that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519"/>
            <a:ext cx="4215474" cy="5459017"/>
          </a:xfrm>
        </p:spPr>
      </p:pic>
    </p:spTree>
    <p:extLst>
      <p:ext uri="{BB962C8B-B14F-4D97-AF65-F5344CB8AC3E}">
        <p14:creationId xmlns:p14="http://schemas.microsoft.com/office/powerpoint/2010/main" val="2166986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3505200"/>
            <a:ext cx="4114800" cy="701040"/>
          </a:xfrm>
        </p:spPr>
        <p:txBody>
          <a:bodyPr/>
          <a:lstStyle/>
          <a:p>
            <a:r>
              <a:rPr lang="en-US" dirty="0" smtClean="0"/>
              <a:t>The value of things came in time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807029"/>
            <a:ext cx="457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26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76200"/>
            <a:ext cx="4114800" cy="701040"/>
          </a:xfrm>
        </p:spPr>
        <p:txBody>
          <a:bodyPr/>
          <a:lstStyle/>
          <a:p>
            <a:r>
              <a:rPr lang="en-US" dirty="0" smtClean="0"/>
              <a:t>In the end my friends were my ladder</a:t>
            </a:r>
            <a:endParaRPr lang="en-US" dirty="0"/>
          </a:p>
        </p:txBody>
      </p:sp>
      <p:pic>
        <p:nvPicPr>
          <p:cNvPr id="10243" name="Picture 3" descr="C:\Users\Home\Desktop\From Powerpoint\Pointless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858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10400" y="1600200"/>
            <a:ext cx="1752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-Went to the store with me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-Supported my art</a:t>
            </a:r>
          </a:p>
          <a:p>
            <a:endParaRPr lang="en-US" dirty="0"/>
          </a:p>
          <a:p>
            <a:r>
              <a:rPr lang="en-US" dirty="0" smtClean="0"/>
              <a:t>-Waited in the car for me as I did my first interview as a woman</a:t>
            </a:r>
          </a:p>
          <a:p>
            <a:endParaRPr lang="en-US" dirty="0"/>
          </a:p>
          <a:p>
            <a:r>
              <a:rPr lang="en-US" dirty="0" smtClean="0"/>
              <a:t>-Fought fights for me when I left a room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574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68563" y="304800"/>
            <a:ext cx="4114800" cy="701040"/>
          </a:xfrm>
        </p:spPr>
        <p:txBody>
          <a:bodyPr/>
          <a:lstStyle/>
          <a:p>
            <a:r>
              <a:rPr lang="en-US" dirty="0" smtClean="0"/>
              <a:t>Our students</a:t>
            </a:r>
            <a:br>
              <a:rPr lang="en-US" dirty="0" smtClean="0"/>
            </a:br>
            <a:r>
              <a:rPr lang="en-US" dirty="0" smtClean="0"/>
              <a:t>(I am the cautionary tale)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Home\Desktop\Facebook slides\Best advice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543"/>
            <a:ext cx="4572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ome\Desktop\From Powerpoint\Perspective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15" y="1905000"/>
            <a:ext cx="4343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2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5715000" y="1447800"/>
            <a:ext cx="2971800" cy="4578096"/>
          </a:xfrm>
        </p:spPr>
        <p:txBody>
          <a:bodyPr/>
          <a:lstStyle/>
          <a:p>
            <a:r>
              <a:rPr lang="en-US" dirty="0" smtClean="0"/>
              <a:t>Options not available to me in 1967 are available now</a:t>
            </a:r>
          </a:p>
          <a:p>
            <a:endParaRPr lang="en-US" dirty="0"/>
          </a:p>
          <a:p>
            <a:r>
              <a:rPr lang="en-US" dirty="0" smtClean="0"/>
              <a:t>Communities are available now</a:t>
            </a:r>
          </a:p>
          <a:p>
            <a:endParaRPr lang="en-US" dirty="0"/>
          </a:p>
          <a:p>
            <a:r>
              <a:rPr lang="en-US" dirty="0" smtClean="0"/>
              <a:t>There are no excuses for children to go through what I did</a:t>
            </a:r>
          </a:p>
          <a:p>
            <a:endParaRPr lang="en-US" dirty="0"/>
          </a:p>
          <a:p>
            <a:r>
              <a:rPr lang="en-US" dirty="0" smtClean="0"/>
              <a:t>They don’t need to feel different!!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81944" y="228600"/>
            <a:ext cx="4114800" cy="701040"/>
          </a:xfrm>
        </p:spPr>
        <p:txBody>
          <a:bodyPr/>
          <a:lstStyle/>
          <a:p>
            <a:r>
              <a:rPr lang="en-US" dirty="0" smtClean="0"/>
              <a:t>Today is better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Home\Desktop\From Powerpoint\A Checker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447800"/>
            <a:ext cx="547551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06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Gay teens are 8.4 times more likely to report having attempted suicide and 5.9 times more likely to report high levels of depression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LGBT </a:t>
            </a:r>
            <a:r>
              <a:rPr lang="en-US" dirty="0"/>
              <a:t>youth who reported higher levels of family rejection during adolescence are three times more likely to use illegal drugs.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Studies indicate that between 25% and 50% of homeless youth are LGBT and on the streets because of their sexual orientation or gender identity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Gender Justice of Nevada </a:t>
            </a:r>
          </a:p>
          <a:p>
            <a:r>
              <a:rPr lang="en-US" dirty="0" smtClean="0"/>
              <a:t>An organization to be aware of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little good news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61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Suicide Attempts</a:t>
            </a:r>
          </a:p>
          <a:p>
            <a:endParaRPr lang="en-US" dirty="0"/>
          </a:p>
          <a:p>
            <a:r>
              <a:rPr lang="en-US" dirty="0" smtClean="0"/>
              <a:t>18-24                        19</a:t>
            </a:r>
            <a:r>
              <a:rPr lang="en-US" dirty="0"/>
              <a:t>% 1099</a:t>
            </a:r>
          </a:p>
          <a:p>
            <a:r>
              <a:rPr lang="en-US" dirty="0"/>
              <a:t>25-44 </a:t>
            </a:r>
            <a:r>
              <a:rPr lang="en-US" dirty="0" smtClean="0"/>
              <a:t>                       52</a:t>
            </a:r>
            <a:r>
              <a:rPr lang="en-US" dirty="0"/>
              <a:t>% 3051</a:t>
            </a:r>
          </a:p>
          <a:p>
            <a:r>
              <a:rPr lang="en-US" dirty="0"/>
              <a:t>45-54 </a:t>
            </a:r>
            <a:r>
              <a:rPr lang="en-US" dirty="0" smtClean="0"/>
              <a:t>                       17</a:t>
            </a:r>
            <a:r>
              <a:rPr lang="en-US" dirty="0"/>
              <a:t>% 973</a:t>
            </a:r>
          </a:p>
          <a:p>
            <a:r>
              <a:rPr lang="en-US" dirty="0"/>
              <a:t>55-64 </a:t>
            </a:r>
            <a:r>
              <a:rPr lang="en-US" dirty="0" smtClean="0"/>
              <a:t>                       11</a:t>
            </a:r>
            <a:r>
              <a:rPr lang="en-US" dirty="0"/>
              <a:t>% 648</a:t>
            </a:r>
          </a:p>
          <a:p>
            <a:r>
              <a:rPr lang="en-US" dirty="0"/>
              <a:t>65+ </a:t>
            </a:r>
            <a:r>
              <a:rPr lang="en-US" dirty="0" smtClean="0"/>
              <a:t>                          2</a:t>
            </a:r>
            <a:r>
              <a:rPr lang="en-US" dirty="0"/>
              <a:t>% 114</a:t>
            </a:r>
          </a:p>
          <a:p>
            <a:endParaRPr lang="en-US" dirty="0" smtClean="0"/>
          </a:p>
          <a:p>
            <a:r>
              <a:rPr lang="en-US" dirty="0" smtClean="0"/>
              <a:t>American Foundation for Suicide Prevention (2014)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“that </a:t>
            </a:r>
            <a:r>
              <a:rPr lang="en-US" dirty="0"/>
              <a:t>14% of trans people were sent to a professional by their family after disclosing their gender identity to their family in an attempt to prevent them from transitioning</a:t>
            </a:r>
            <a:r>
              <a:rPr lang="en-US" dirty="0" smtClean="0"/>
              <a:t>.”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10% also reported violence from a family member, and 8% said that they were kicked out because of their transgender status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(Center for Transgender Equality)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838200"/>
            <a:ext cx="4114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This is why we need to do better and why I need to stop being a coward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1985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Students need to be constantly reminded that we work for them</a:t>
            </a:r>
          </a:p>
          <a:p>
            <a:endParaRPr lang="en-US" dirty="0"/>
          </a:p>
          <a:p>
            <a:r>
              <a:rPr lang="en-US" dirty="0" smtClean="0"/>
              <a:t>Self-Advocacy needs to higher on the list of skills were to our students</a:t>
            </a:r>
          </a:p>
          <a:p>
            <a:r>
              <a:rPr lang="en-US" dirty="0" smtClean="0"/>
              <a:t>-it is a mandatory component on my IEPs</a:t>
            </a:r>
          </a:p>
          <a:p>
            <a:r>
              <a:rPr lang="en-US" dirty="0" smtClean="0"/>
              <a:t>-it is the skill that follows them when they leave us</a:t>
            </a:r>
          </a:p>
          <a:p>
            <a:r>
              <a:rPr lang="en-US" dirty="0" smtClean="0"/>
              <a:t>-without it they will live and succeed by random chance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6541" y="304800"/>
            <a:ext cx="4114800" cy="701040"/>
          </a:xfrm>
        </p:spPr>
        <p:txBody>
          <a:bodyPr/>
          <a:lstStyle/>
          <a:p>
            <a:r>
              <a:rPr lang="en-US" dirty="0"/>
              <a:t>Our students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Home\Desktop\Facebook slides\A Better Garden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9278"/>
            <a:ext cx="4724399" cy="579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40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320" y="304800"/>
            <a:ext cx="4114800" cy="701040"/>
          </a:xfrm>
        </p:spPr>
        <p:txBody>
          <a:bodyPr/>
          <a:lstStyle/>
          <a:p>
            <a:r>
              <a:rPr lang="en-US" dirty="0" smtClean="0"/>
              <a:t>In a hospital bed I met my first friend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1600"/>
            <a:ext cx="4651582" cy="5486400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608576"/>
          </a:xfrm>
        </p:spPr>
        <p:txBody>
          <a:bodyPr>
            <a:normAutofit/>
          </a:bodyPr>
          <a:lstStyle/>
          <a:p>
            <a:r>
              <a:rPr lang="en-US" dirty="0" smtClean="0"/>
              <a:t>I owe my life to a night nurse in </a:t>
            </a:r>
            <a:r>
              <a:rPr lang="en-US" dirty="0" smtClean="0"/>
              <a:t>1977</a:t>
            </a:r>
          </a:p>
          <a:p>
            <a:r>
              <a:rPr lang="en-US" dirty="0" smtClean="0"/>
              <a:t>Pad  +  Pen  =  1</a:t>
            </a:r>
            <a:r>
              <a:rPr lang="en-US" baseline="30000" dirty="0" smtClean="0"/>
              <a:t>st </a:t>
            </a:r>
            <a:r>
              <a:rPr lang="en-US" dirty="0" smtClean="0"/>
              <a:t>Friend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Doodle Me and I have been together since 1977 and until 2000 she was a boy</a:t>
            </a:r>
          </a:p>
          <a:p>
            <a:endParaRPr lang="en-US" dirty="0"/>
          </a:p>
          <a:p>
            <a:r>
              <a:rPr lang="en-US" dirty="0" smtClean="0"/>
              <a:t>I am here only because I stumbled upon a creative way to find a place I could live in.  Not all kids are going to be that lucky.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527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8343"/>
            <a:ext cx="4800600" cy="6477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4162633" cy="54102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05400" y="228600"/>
            <a:ext cx="3886200" cy="701040"/>
          </a:xfrm>
        </p:spPr>
        <p:txBody>
          <a:bodyPr/>
          <a:lstStyle/>
          <a:p>
            <a:r>
              <a:rPr lang="en-US" dirty="0" smtClean="0"/>
              <a:t>Teach empathy</a:t>
            </a:r>
            <a:br>
              <a:rPr lang="en-US" dirty="0" smtClean="0"/>
            </a:br>
            <a:r>
              <a:rPr lang="en-US" dirty="0" smtClean="0"/>
              <a:t>teach the value of 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665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4511040" cy="6400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Look for the kids that are on the outside looking in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3389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1"/>
            <a:ext cx="4800599" cy="642027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Look for the kids that are picked 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25005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Its difficult to think about adulthood when you are just trying to get through the day</a:t>
            </a:r>
            <a:endParaRPr lang="en-US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8200" y="533400"/>
            <a:ext cx="4114800" cy="701040"/>
          </a:xfrm>
        </p:spPr>
        <p:txBody>
          <a:bodyPr/>
          <a:lstStyle/>
          <a:p>
            <a:r>
              <a:rPr lang="en-US" dirty="0" smtClean="0"/>
              <a:t>They won’t believe “it really does get better”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572000" cy="6248457"/>
          </a:xfrm>
        </p:spPr>
      </p:pic>
    </p:spTree>
    <p:extLst>
      <p:ext uri="{BB962C8B-B14F-4D97-AF65-F5344CB8AC3E}">
        <p14:creationId xmlns:p14="http://schemas.microsoft.com/office/powerpoint/2010/main" val="26322858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00600" y="304800"/>
            <a:ext cx="4114800" cy="701040"/>
          </a:xfrm>
        </p:spPr>
        <p:txBody>
          <a:bodyPr/>
          <a:lstStyle/>
          <a:p>
            <a:r>
              <a:rPr lang="en-US" dirty="0" smtClean="0"/>
              <a:t>Generate hope and Educate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Home\Desktop\Facebook slides\New Growth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48006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 descr="C:\Users\Home\Desktop\Facebook slides\The Price of Being a Non-Reader - DMH 600dpi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343400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5699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400" y="1600200"/>
            <a:ext cx="1905000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Anticipate the hardships…..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They won’t because they still surprise me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Home\Desktop\From Powerpoint\Seems Familiar - DMH 600dpi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0"/>
            <a:ext cx="6945313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469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60637" y="30480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kids can’t grow up believing there is only one safe state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Home\Desktop\Facebook slides\Safety has a Shape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1" y="1600200"/>
            <a:ext cx="3843338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1371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Their dreams can’t be geographically restricted…</a:t>
            </a:r>
          </a:p>
          <a:p>
            <a:r>
              <a:rPr lang="en-US" dirty="0" smtClean="0"/>
              <a:t>They can’t be full citizens in 15 states…..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7" name="Picture 3" descr="C:\Users\Home\Desktop\Facebook slides\IMG_20150827_0012 Gender. Sometimes the Packaging is Wrong.i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2017931"/>
            <a:ext cx="4953001" cy="42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991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Activism can no longer be optional…and our concerns cannot not just be for people like ourselves</a:t>
            </a:r>
            <a:endParaRPr lang="en-US" dirty="0"/>
          </a:p>
        </p:txBody>
      </p:sp>
      <p:pic>
        <p:nvPicPr>
          <p:cNvPr id="16386" name="Picture 2" descr="C:\Users\Home\Desktop\Facebook slides\IMG_28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648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Home\Desktop\Facebook slides\IMG_20150826_0006 Don't Take Pleasure at the Expense of Others.in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495800" cy="449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5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75" y="914400"/>
            <a:ext cx="3574725" cy="5486400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ome\Desktop\Facebook slides\I mourn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15192"/>
            <a:ext cx="5692775" cy="476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Belatedly or not I have had the opportunity to be happy….my obligation is to open that door for others.  I also must work on behalf of those that never had the chance to be truly happy.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757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495800" cy="5638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Unsupported Kids will Self Medicate (I Did)</a:t>
            </a:r>
          </a:p>
          <a:p>
            <a:endParaRPr lang="en-US" dirty="0"/>
          </a:p>
          <a:p>
            <a:r>
              <a:rPr lang="en-US" dirty="0" smtClean="0"/>
              <a:t>Start the Journey without a Doctor or Therapist </a:t>
            </a:r>
          </a:p>
          <a:p>
            <a:r>
              <a:rPr lang="en-US" dirty="0" smtClean="0"/>
              <a:t>(I did)</a:t>
            </a:r>
          </a:p>
          <a:p>
            <a:endParaRPr lang="en-US" dirty="0"/>
          </a:p>
          <a:p>
            <a:r>
              <a:rPr lang="en-US" dirty="0" smtClean="0"/>
              <a:t>Will find a Place they can be Themselves…Even if unsafe and Alone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28600"/>
            <a:ext cx="4114800" cy="701040"/>
          </a:xfrm>
        </p:spPr>
        <p:txBody>
          <a:bodyPr/>
          <a:lstStyle/>
          <a:p>
            <a:r>
              <a:rPr lang="en-US" dirty="0" smtClean="0"/>
              <a:t>risk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9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no way to quantify the anger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684776"/>
          </a:xfrm>
        </p:spPr>
        <p:txBody>
          <a:bodyPr/>
          <a:lstStyle/>
          <a:p>
            <a:r>
              <a:rPr lang="en-US" dirty="0" smtClean="0"/>
              <a:t>Everything before 2000 is a bad dream</a:t>
            </a:r>
          </a:p>
          <a:p>
            <a:endParaRPr lang="en-US" dirty="0"/>
          </a:p>
          <a:p>
            <a:r>
              <a:rPr lang="en-US" dirty="0" smtClean="0"/>
              <a:t>Misery without understanding</a:t>
            </a:r>
          </a:p>
          <a:p>
            <a:endParaRPr lang="en-US" dirty="0"/>
          </a:p>
          <a:p>
            <a:r>
              <a:rPr lang="en-US" dirty="0" smtClean="0"/>
              <a:t>Constant state of hatred of myself and everyone determined to love me</a:t>
            </a:r>
          </a:p>
          <a:p>
            <a:r>
              <a:rPr lang="en-US" dirty="0" smtClean="0"/>
              <a:t>Unworthy</a:t>
            </a:r>
          </a:p>
          <a:p>
            <a:r>
              <a:rPr lang="en-US" dirty="0" smtClean="0"/>
              <a:t>In a Prison</a:t>
            </a:r>
          </a:p>
          <a:p>
            <a:r>
              <a:rPr lang="en-US" dirty="0" smtClean="0"/>
              <a:t>No Mirrors</a:t>
            </a:r>
          </a:p>
          <a:p>
            <a:r>
              <a:rPr lang="en-US" dirty="0" smtClean="0"/>
              <a:t>Freak (“Faggot?”)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79312"/>
            <a:ext cx="4403725" cy="4550087"/>
          </a:xfrm>
        </p:spPr>
      </p:pic>
    </p:spTree>
    <p:extLst>
      <p:ext uri="{BB962C8B-B14F-4D97-AF65-F5344CB8AC3E}">
        <p14:creationId xmlns:p14="http://schemas.microsoft.com/office/powerpoint/2010/main" val="2889029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4847118" cy="6324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152400"/>
            <a:ext cx="41148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The only thing worse than not knowing the answer ….is not understanding the question!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1600200"/>
            <a:ext cx="388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Things that I didn’t have but that our kids should be able to expect from us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 safe environment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A person on every staff…in every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/>
              <a:t>building they can talk </a:t>
            </a:r>
            <a:r>
              <a:rPr lang="en-US" dirty="0" smtClean="0"/>
              <a:t>to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Less stress on “norms” and  “the good </a:t>
            </a:r>
            <a:r>
              <a:rPr lang="en-US" dirty="0" err="1" smtClean="0"/>
              <a:t>ol</a:t>
            </a:r>
            <a:r>
              <a:rPr lang="en-US" dirty="0" smtClean="0"/>
              <a:t>’ days”  (they weren’t so good and schools have not been the agents of change they need to be)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Help in the classroom and with the  </a:t>
            </a:r>
          </a:p>
          <a:p>
            <a:r>
              <a:rPr lang="en-US" dirty="0"/>
              <a:t> </a:t>
            </a:r>
            <a:r>
              <a:rPr lang="en-US" dirty="0" smtClean="0"/>
              <a:t>    home….support past the bells… 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7713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4022725" cy="4724399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38200"/>
            <a:ext cx="4343400" cy="518795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4114800" cy="701040"/>
          </a:xfrm>
        </p:spPr>
        <p:txBody>
          <a:bodyPr/>
          <a:lstStyle/>
          <a:p>
            <a:r>
              <a:rPr lang="en-US" dirty="0" smtClean="0"/>
              <a:t>Transition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8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457200"/>
            <a:ext cx="4278086" cy="6172200"/>
          </a:xfrm>
        </p:spPr>
      </p:pic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Home\Desktop\Facebook slides\Pulse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5029200" cy="549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762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-There are dangerous people out there</a:t>
            </a:r>
          </a:p>
          <a:p>
            <a:r>
              <a:rPr lang="en-US" dirty="0" smtClean="0"/>
              <a:t>-Denying our kids support and their access         to a community puts them in danger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48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771" y="304800"/>
            <a:ext cx="3026229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It’s Important</a:t>
            </a:r>
            <a:br>
              <a:rPr lang="en-US" dirty="0" smtClean="0"/>
            </a:br>
            <a:r>
              <a:rPr lang="en-US" dirty="0" smtClean="0"/>
              <a:t>to know there</a:t>
            </a:r>
            <a:br>
              <a:rPr lang="en-US" dirty="0" smtClean="0"/>
            </a:br>
            <a:r>
              <a:rPr lang="en-US" dirty="0" smtClean="0"/>
              <a:t>are others</a:t>
            </a:r>
            <a:endParaRPr lang="en-US" dirty="0"/>
          </a:p>
        </p:txBody>
      </p:sp>
      <p:pic>
        <p:nvPicPr>
          <p:cNvPr id="5122" name="Picture 2" descr="C:\Users\Home\Desktop\Facebook slides\TG OG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629" y="0"/>
            <a:ext cx="594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46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1219200"/>
            <a:ext cx="4376057" cy="472757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304800"/>
            <a:ext cx="4114800" cy="701040"/>
          </a:xfrm>
        </p:spPr>
        <p:txBody>
          <a:bodyPr/>
          <a:lstStyle/>
          <a:p>
            <a:r>
              <a:rPr lang="en-US" dirty="0" smtClean="0"/>
              <a:t>We aren’t going to get any help…..we are on our own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 we need to do more than is easy….we need to be exceptional….WE  NEED TO BE AWARE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ome\Desktop\Facebook slides\No Fixed Position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800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60960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we must hold on to optimism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629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4114800" cy="701040"/>
          </a:xfrm>
        </p:spPr>
        <p:txBody>
          <a:bodyPr/>
          <a:lstStyle/>
          <a:p>
            <a:r>
              <a:rPr lang="en-US" dirty="0" smtClean="0"/>
              <a:t>Struggle for faith both has Resulted in a lot of anger</a:t>
            </a:r>
            <a:endParaRPr lang="en-US" dirty="0"/>
          </a:p>
        </p:txBody>
      </p:sp>
      <p:pic>
        <p:nvPicPr>
          <p:cNvPr id="3074" name="Picture 2" descr="C:\Users\Home\Desktop\From Powerpoint\In the Detai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43400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New and Unused and clean\Book 7 Start\thumbnail_IMG_12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49579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716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Home\Desktop\From Powerpoint\Church Outreach - 600dpi - DMH Book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-10886"/>
            <a:ext cx="9144000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908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629400"/>
          </a:xfrm>
        </p:spPr>
      </p:pic>
    </p:spTree>
    <p:extLst>
      <p:ext uri="{BB962C8B-B14F-4D97-AF65-F5344CB8AC3E}">
        <p14:creationId xmlns:p14="http://schemas.microsoft.com/office/powerpoint/2010/main" val="3845007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Home\Desktop\From Powerpoint\Fun to imagin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54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Anger is not the answer</a:t>
            </a:r>
            <a:endParaRPr lang="en-US" dirty="0"/>
          </a:p>
        </p:txBody>
      </p:sp>
      <p:pic>
        <p:nvPicPr>
          <p:cNvPr id="9218" name="Picture 2" descr="C:\Users\Home\Desktop\Facebook slides\Punch My Country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60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71947" cy="6858001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6553200" y="2020824"/>
            <a:ext cx="2133600" cy="4005072"/>
          </a:xfrm>
        </p:spPr>
        <p:txBody>
          <a:bodyPr/>
          <a:lstStyle/>
          <a:p>
            <a:r>
              <a:rPr lang="en-US" dirty="0" smtClean="0"/>
              <a:t>Happy people are hard to watch</a:t>
            </a:r>
          </a:p>
          <a:p>
            <a:endParaRPr lang="en-US" dirty="0"/>
          </a:p>
          <a:p>
            <a:r>
              <a:rPr lang="en-US" dirty="0" smtClean="0"/>
              <a:t>Having no one say you are like anyone in your family is confusing</a:t>
            </a:r>
          </a:p>
          <a:p>
            <a:endParaRPr lang="en-US" dirty="0"/>
          </a:p>
          <a:p>
            <a:r>
              <a:rPr lang="en-US" dirty="0" smtClean="0"/>
              <a:t>Disappointing everyone becomes a skill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77000" y="304800"/>
            <a:ext cx="2514600" cy="701040"/>
          </a:xfrm>
        </p:spPr>
        <p:txBody>
          <a:bodyPr/>
          <a:lstStyle/>
          <a:p>
            <a:r>
              <a:rPr lang="en-US" dirty="0" smtClean="0"/>
              <a:t>Why not 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070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ome\Desktop\add\New state power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9" y="0"/>
            <a:ext cx="922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34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Home\Desktop\add\New lockers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12"/>
            <a:ext cx="9144000" cy="68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37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152400"/>
            <a:ext cx="4114800" cy="7010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Until 2000 I wanted to absolutely anyone else.  </a:t>
            </a:r>
            <a:br>
              <a:rPr lang="en-US" dirty="0" smtClean="0"/>
            </a:br>
            <a:r>
              <a:rPr lang="en-US" dirty="0" smtClean="0"/>
              <a:t>Now I am so thrilled to be me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143000"/>
            <a:ext cx="5704114" cy="55626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943600" y="2020824"/>
            <a:ext cx="2743200" cy="40050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 have published </a:t>
            </a:r>
            <a:r>
              <a:rPr lang="en-US" dirty="0" smtClean="0"/>
              <a:t>5 </a:t>
            </a:r>
            <a:r>
              <a:rPr lang="en-US" dirty="0" smtClean="0"/>
              <a:t>books of sketches relating to LGBTQ students, teaching, being odd, and surviving</a:t>
            </a:r>
          </a:p>
          <a:p>
            <a:endParaRPr lang="en-US" dirty="0"/>
          </a:p>
          <a:p>
            <a:r>
              <a:rPr lang="en-US" dirty="0" smtClean="0"/>
              <a:t>They are on Amazon.com but I will give some away today</a:t>
            </a:r>
          </a:p>
          <a:p>
            <a:endParaRPr lang="en-US" dirty="0"/>
          </a:p>
          <a:p>
            <a:r>
              <a:rPr lang="en-US" dirty="0" smtClean="0"/>
              <a:t>If you are interested in copies for students I will give away the ones I can</a:t>
            </a:r>
          </a:p>
        </p:txBody>
      </p:sp>
    </p:spTree>
    <p:extLst>
      <p:ext uri="{BB962C8B-B14F-4D97-AF65-F5344CB8AC3E}">
        <p14:creationId xmlns:p14="http://schemas.microsoft.com/office/powerpoint/2010/main" val="3845966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43400" cy="65532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303776"/>
          </a:xfrm>
        </p:spPr>
        <p:txBody>
          <a:bodyPr/>
          <a:lstStyle/>
          <a:p>
            <a:r>
              <a:rPr lang="en-US" dirty="0" smtClean="0"/>
              <a:t>A Conference in November changed my life</a:t>
            </a:r>
          </a:p>
          <a:p>
            <a:endParaRPr lang="en-US" dirty="0"/>
          </a:p>
          <a:p>
            <a:r>
              <a:rPr lang="en-US" dirty="0" smtClean="0"/>
              <a:t>My Community being Represented by Non-Members because I am a Coward</a:t>
            </a:r>
          </a:p>
          <a:p>
            <a:endParaRPr lang="en-US" dirty="0"/>
          </a:p>
          <a:p>
            <a:r>
              <a:rPr lang="en-US" dirty="0" smtClean="0"/>
              <a:t>This Note is the First Time TG was ever mentioned on my Facebook</a:t>
            </a:r>
          </a:p>
          <a:p>
            <a:r>
              <a:rPr lang="en-US" dirty="0" smtClean="0"/>
              <a:t>Freed my friends</a:t>
            </a:r>
          </a:p>
          <a:p>
            <a:r>
              <a:rPr lang="en-US" dirty="0" smtClean="0"/>
              <a:t>Freed my Mom</a:t>
            </a:r>
          </a:p>
          <a:p>
            <a:r>
              <a:rPr lang="en-US" dirty="0" smtClean="0"/>
              <a:t>Freed My Self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152400"/>
            <a:ext cx="4114800" cy="701040"/>
          </a:xfrm>
        </p:spPr>
        <p:txBody>
          <a:bodyPr/>
          <a:lstStyle/>
          <a:p>
            <a:r>
              <a:rPr lang="en-US" dirty="0" smtClean="0"/>
              <a:t>All the way out of the closet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85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24000"/>
            <a:ext cx="3693746" cy="5334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0" y="152400"/>
            <a:ext cx="4114800" cy="701040"/>
          </a:xfrm>
        </p:spPr>
        <p:txBody>
          <a:bodyPr/>
          <a:lstStyle/>
          <a:p>
            <a:r>
              <a:rPr lang="en-US" dirty="0" smtClean="0"/>
              <a:t>My New Art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4740838" cy="6629400"/>
          </a:xfrm>
        </p:spPr>
      </p:pic>
    </p:spTree>
    <p:extLst>
      <p:ext uri="{BB962C8B-B14F-4D97-AF65-F5344CB8AC3E}">
        <p14:creationId xmlns:p14="http://schemas.microsoft.com/office/powerpoint/2010/main" val="42808528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4495800" cy="64008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For the First Time in 40 years Doodle is Entirely and Truly Me</a:t>
            </a:r>
          </a:p>
          <a:p>
            <a:endParaRPr lang="en-US" dirty="0"/>
          </a:p>
          <a:p>
            <a:r>
              <a:rPr lang="en-US" dirty="0" smtClean="0"/>
              <a:t>Honesty is no longer Impossible</a:t>
            </a:r>
          </a:p>
          <a:p>
            <a:r>
              <a:rPr lang="en-US" dirty="0" smtClean="0"/>
              <a:t>(or at least no longer “feels” impossible)</a:t>
            </a:r>
          </a:p>
          <a:p>
            <a:endParaRPr lang="en-US" dirty="0"/>
          </a:p>
          <a:p>
            <a:r>
              <a:rPr lang="en-US" dirty="0" smtClean="0"/>
              <a:t>Not Surprised by there being Questions….but stunned how dumb they are!!!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0" y="152400"/>
            <a:ext cx="4114800" cy="701040"/>
          </a:xfrm>
        </p:spPr>
        <p:txBody>
          <a:bodyPr/>
          <a:lstStyle/>
          <a:p>
            <a:r>
              <a:rPr lang="en-US" dirty="0" smtClean="0"/>
              <a:t>“Transitional thoughts”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5200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0" y="1600200"/>
            <a:ext cx="3733800" cy="4005072"/>
          </a:xfrm>
        </p:spPr>
        <p:txBody>
          <a:bodyPr/>
          <a:lstStyle/>
          <a:p>
            <a:r>
              <a:rPr lang="en-US" dirty="0" smtClean="0"/>
              <a:t>Kids need to see there is a ending that can be lived with.</a:t>
            </a:r>
          </a:p>
          <a:p>
            <a:endParaRPr lang="en-US" dirty="0"/>
          </a:p>
          <a:p>
            <a:r>
              <a:rPr lang="en-US" dirty="0" smtClean="0"/>
              <a:t>But it means adults need to say “I am here and I am happy”</a:t>
            </a:r>
          </a:p>
          <a:p>
            <a:endParaRPr lang="en-US" dirty="0"/>
          </a:p>
          <a:p>
            <a:r>
              <a:rPr lang="en-US" dirty="0" smtClean="0"/>
              <a:t>Teachers they know need to stop hiding their journey.</a:t>
            </a:r>
          </a:p>
          <a:p>
            <a:endParaRPr lang="en-US" dirty="0"/>
          </a:p>
          <a:p>
            <a:r>
              <a:rPr lang="en-US" dirty="0" smtClean="0"/>
              <a:t>Its why I am here.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67" y="304801"/>
            <a:ext cx="5163033" cy="6324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3657600" cy="701040"/>
          </a:xfrm>
        </p:spPr>
        <p:txBody>
          <a:bodyPr/>
          <a:lstStyle/>
          <a:p>
            <a:r>
              <a:rPr lang="en-US" dirty="0" smtClean="0"/>
              <a:t>There is Hope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977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00"/>
            <a:ext cx="5638800" cy="6248400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7162800" y="2020824"/>
            <a:ext cx="1524000" cy="4005072"/>
          </a:xfrm>
        </p:spPr>
        <p:txBody>
          <a:bodyPr/>
          <a:lstStyle/>
          <a:p>
            <a:r>
              <a:rPr lang="en-US" dirty="0" smtClean="0"/>
              <a:t>Move from the safety of Isolation to the Risk of Having to Trust Others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3200" y="152400"/>
            <a:ext cx="2438400" cy="701040"/>
          </a:xfrm>
        </p:spPr>
        <p:txBody>
          <a:bodyPr/>
          <a:lstStyle/>
          <a:p>
            <a:r>
              <a:rPr lang="en-US" dirty="0" smtClean="0"/>
              <a:t>Will I miss my safety?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810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886" y="1039585"/>
            <a:ext cx="1741714" cy="2362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Rememberwhat</a:t>
            </a:r>
            <a:r>
              <a:rPr lang="en-US" dirty="0" smtClean="0"/>
              <a:t> is at stake</a:t>
            </a:r>
            <a:endParaRPr lang="en-US" dirty="0"/>
          </a:p>
        </p:txBody>
      </p:sp>
      <p:pic>
        <p:nvPicPr>
          <p:cNvPr id="4098" name="Picture 2" descr="C:\Users\Home\Desktop\New and Unused and clean\on site\See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"/>
            <a:ext cx="739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30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10200" y="152400"/>
            <a:ext cx="3581400" cy="914400"/>
          </a:xfrm>
        </p:spPr>
        <p:txBody>
          <a:bodyPr/>
          <a:lstStyle/>
          <a:p>
            <a:r>
              <a:rPr lang="en-US" dirty="0" smtClean="0"/>
              <a:t>Don’t like the book you are in? </a:t>
            </a:r>
            <a:br>
              <a:rPr lang="en-US" dirty="0" smtClean="0"/>
            </a:br>
            <a:r>
              <a:rPr lang="en-US" dirty="0" smtClean="0"/>
              <a:t>Write your own!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0"/>
            <a:ext cx="5257800" cy="4343400"/>
          </a:xfrm>
        </p:spPr>
      </p:pic>
      <p:pic>
        <p:nvPicPr>
          <p:cNvPr id="23556" name="Picture 4" descr="C:\Users\Home\Desktop\book 5\lifeasadoodle2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1"/>
            <a:ext cx="39624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5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only thing worse than not being happy is being surrounded by happy people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Misery + My Gene Pool = Alcohol</a:t>
            </a:r>
          </a:p>
          <a:p>
            <a:endParaRPr lang="en-US" dirty="0"/>
          </a:p>
          <a:p>
            <a:r>
              <a:rPr lang="en-US" dirty="0" smtClean="0"/>
              <a:t>Lived in a Bottle</a:t>
            </a:r>
          </a:p>
          <a:p>
            <a:endParaRPr lang="en-US" dirty="0"/>
          </a:p>
          <a:p>
            <a:r>
              <a:rPr lang="en-US" dirty="0" smtClean="0"/>
              <a:t>The DWI Incident</a:t>
            </a:r>
          </a:p>
          <a:p>
            <a:endParaRPr lang="en-US" dirty="0"/>
          </a:p>
          <a:p>
            <a:r>
              <a:rPr lang="en-US" dirty="0" smtClean="0"/>
              <a:t>A Coward Looking for a Way Out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17" y="2020888"/>
            <a:ext cx="3770890" cy="4684712"/>
          </a:xfrm>
        </p:spPr>
      </p:pic>
    </p:spTree>
    <p:extLst>
      <p:ext uri="{BB962C8B-B14F-4D97-AF65-F5344CB8AC3E}">
        <p14:creationId xmlns:p14="http://schemas.microsoft.com/office/powerpoint/2010/main" val="6342652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32369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63440" y="5495924"/>
            <a:ext cx="4023360" cy="1133476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Along with a new doodle every day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5 of my Books can be found at: </a:t>
            </a:r>
            <a:endParaRPr lang="en-US" dirty="0"/>
          </a:p>
        </p:txBody>
      </p:sp>
      <p:pic>
        <p:nvPicPr>
          <p:cNvPr id="24578" name="Picture 2" descr="C:\Users\Home\Desktop\book 5\Logo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9144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4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Using hiding places.</a:t>
            </a:r>
          </a:p>
          <a:p>
            <a:r>
              <a:rPr lang="en-US" dirty="0" smtClean="0"/>
              <a:t>Sports and the public persona</a:t>
            </a:r>
            <a:endParaRPr lang="en-US" dirty="0"/>
          </a:p>
          <a:p>
            <a:r>
              <a:rPr lang="en-US" dirty="0" smtClean="0"/>
              <a:t>(The General)</a:t>
            </a:r>
          </a:p>
          <a:p>
            <a:endParaRPr lang="en-US" dirty="0"/>
          </a:p>
          <a:p>
            <a:r>
              <a:rPr lang="en-US" dirty="0" smtClean="0"/>
              <a:t>In the Absence of Freedom and Safety young people will follow gender stereotypes and norms even at the expense of their happiness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75" y="1295400"/>
            <a:ext cx="4479925" cy="55626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381000"/>
            <a:ext cx="4114800" cy="70104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650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Doodle was my therapist before I knew I needed one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Home\Desktop\Facebook slides\Forgetting My Secrets-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828800"/>
            <a:ext cx="47244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Home\Desktop\Facebook slides\Street Cr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430530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51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9982</TotalTime>
  <Words>1756</Words>
  <Application>Microsoft Office PowerPoint</Application>
  <PresentationFormat>On-screen Show (4:3)</PresentationFormat>
  <Paragraphs>295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BlackTie</vt:lpstr>
      <vt:lpstr>My Shoes: A Time to Stop Running</vt:lpstr>
      <vt:lpstr>My Starting PLace</vt:lpstr>
      <vt:lpstr>PowerPoint Presentation</vt:lpstr>
      <vt:lpstr>In a hospital bed I met my first friend</vt:lpstr>
      <vt:lpstr>There is no way to quantify the anger</vt:lpstr>
      <vt:lpstr>Why not me?</vt:lpstr>
      <vt:lpstr>College</vt:lpstr>
      <vt:lpstr>PowerPoint Presentation</vt:lpstr>
      <vt:lpstr>Doodle was my therapist before I knew I needed one</vt:lpstr>
      <vt:lpstr>Self deprecating but still humor </vt:lpstr>
      <vt:lpstr>I didn’t know and there weren’t any people yet that should have</vt:lpstr>
      <vt:lpstr>In the Middle</vt:lpstr>
      <vt:lpstr>Losses are long-term</vt:lpstr>
      <vt:lpstr>PowerPoint Presentation</vt:lpstr>
      <vt:lpstr>Difficult thing to explain</vt:lpstr>
      <vt:lpstr>Learning to be you</vt:lpstr>
      <vt:lpstr>Differences most of you do not get to see</vt:lpstr>
      <vt:lpstr>PowerPoint Presentation</vt:lpstr>
      <vt:lpstr>How can I be invisible</vt:lpstr>
      <vt:lpstr>PowerPoint Presentation</vt:lpstr>
      <vt:lpstr>Therapy with a pencil </vt:lpstr>
      <vt:lpstr>CCSD </vt:lpstr>
      <vt:lpstr>The pull of activism the shame in being afraid</vt:lpstr>
      <vt:lpstr>Half In Half Out</vt:lpstr>
      <vt:lpstr>A muffled message</vt:lpstr>
      <vt:lpstr>Trying to make Sense of more than self </vt:lpstr>
      <vt:lpstr>Pride vs fear</vt:lpstr>
      <vt:lpstr>Opinions without risk &amp; without investment</vt:lpstr>
      <vt:lpstr>On going distraction      Be able  to see the big picture </vt:lpstr>
      <vt:lpstr>It is the little things</vt:lpstr>
      <vt:lpstr>Moments good and bad</vt:lpstr>
      <vt:lpstr>True happiness rests in honesty…..I forgot that</vt:lpstr>
      <vt:lpstr>The value of things came in time</vt:lpstr>
      <vt:lpstr>In the end my friends were my ladder</vt:lpstr>
      <vt:lpstr>Our students (I am the cautionary tale)</vt:lpstr>
      <vt:lpstr>Today is better </vt:lpstr>
      <vt:lpstr>Very little good news</vt:lpstr>
      <vt:lpstr>This is why we need to do better and why I need to stop being a coward</vt:lpstr>
      <vt:lpstr>Our students </vt:lpstr>
      <vt:lpstr>Teach empathy teach the value of self</vt:lpstr>
      <vt:lpstr>PowerPoint Presentation</vt:lpstr>
      <vt:lpstr>PowerPoint Presentation</vt:lpstr>
      <vt:lpstr>They won’t believe “it really does get better”</vt:lpstr>
      <vt:lpstr>Generate hope and Educate</vt:lpstr>
      <vt:lpstr>Anticipate the hardships…..   They won’t because they still surprise me</vt:lpstr>
      <vt:lpstr>Our kids can’t grow up believing there is only one safe state</vt:lpstr>
      <vt:lpstr>Activism can no longer be optional…and our concerns cannot not just be for people like ourselves</vt:lpstr>
      <vt:lpstr>PowerPoint Presentation</vt:lpstr>
      <vt:lpstr>risk</vt:lpstr>
      <vt:lpstr>The only thing worse than not knowing the answer ….is not understanding the question!</vt:lpstr>
      <vt:lpstr>Transition</vt:lpstr>
      <vt:lpstr>PowerPoint Presentation</vt:lpstr>
      <vt:lpstr>It’s Important to know there are others</vt:lpstr>
      <vt:lpstr>We aren’t going to get any help…..we are on our own</vt:lpstr>
      <vt:lpstr>Struggle for faith both has Resulted in a lot of anger</vt:lpstr>
      <vt:lpstr>PowerPoint Presentation</vt:lpstr>
      <vt:lpstr>PowerPoint Presentation</vt:lpstr>
      <vt:lpstr>PowerPoint Presentation</vt:lpstr>
      <vt:lpstr>Anger is not the answer</vt:lpstr>
      <vt:lpstr>PowerPoint Presentation</vt:lpstr>
      <vt:lpstr>PowerPoint Presentation</vt:lpstr>
      <vt:lpstr>Until 2000 I wanted to absolutely anyone else.   Now I am so thrilled to be me</vt:lpstr>
      <vt:lpstr>All the way out of the closet</vt:lpstr>
      <vt:lpstr>My New Art</vt:lpstr>
      <vt:lpstr>“Transitional thoughts”</vt:lpstr>
      <vt:lpstr>There is Hope</vt:lpstr>
      <vt:lpstr>Will I miss my safety?</vt:lpstr>
      <vt:lpstr>Rememberwhat is at stake</vt:lpstr>
      <vt:lpstr>Don’t like the book you are in?  Write your own!</vt:lpstr>
      <vt:lpstr>All 5 of my Books can be found at: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Shoes A Time to Stop Running</dc:title>
  <dc:creator>Hope Abbigail Nulf</dc:creator>
  <cp:lastModifiedBy>Hope Abbigail Nulf</cp:lastModifiedBy>
  <cp:revision>83</cp:revision>
  <cp:lastPrinted>2017-12-11T14:31:17Z</cp:lastPrinted>
  <dcterms:created xsi:type="dcterms:W3CDTF">2017-11-12T06:33:56Z</dcterms:created>
  <dcterms:modified xsi:type="dcterms:W3CDTF">2018-04-27T23:31:13Z</dcterms:modified>
</cp:coreProperties>
</file>